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20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Pravoko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9" name="Diagram poteka: postope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agram poteka: postope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832E1F-529E-4103-AB11-D04A03879D4B}" type="datetimeFigureOut">
              <a:rPr lang="sl-SI" smtClean="0"/>
              <a:pPr/>
              <a:t>24.11.2015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DDB024-3229-474A-B271-B3DEBB1B9FA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9592" y="5257800"/>
            <a:ext cx="6400800" cy="1600200"/>
          </a:xfrm>
        </p:spPr>
        <p:txBody>
          <a:bodyPr/>
          <a:lstStyle/>
          <a:p>
            <a:pPr algn="l"/>
            <a:endParaRPr lang="sl-SI" dirty="0" smtClean="0"/>
          </a:p>
          <a:p>
            <a:pPr algn="l"/>
            <a:r>
              <a:rPr lang="sl-SI" dirty="0" smtClean="0"/>
              <a:t>Mentorica: Marija Arnuš</a:t>
            </a:r>
          </a:p>
        </p:txBody>
      </p:sp>
      <p:pic>
        <p:nvPicPr>
          <p:cNvPr id="5" name="Slika 4" descr="C:\Users\Uporabnik\AppData\Local\Microsoft\Windows\Temporary Internet Files\Content.Outlook\O24IBYKF\baner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475656" y="260648"/>
            <a:ext cx="6336704" cy="165618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7890" name="Picture 2" descr="http://ekosola.si/uploads/news/2214/49409369da06841de8dbd1980ebbf1c6_source_logotip-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325755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Aktivnosti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340768"/>
            <a:ext cx="4032448" cy="5256584"/>
          </a:xfrm>
        </p:spPr>
        <p:txBody>
          <a:bodyPr>
            <a:normAutofit fontScale="70000" lnSpcReduction="20000"/>
          </a:bodyPr>
          <a:lstStyle/>
          <a:p>
            <a:r>
              <a:rPr lang="sl-SI" sz="3500" dirty="0" smtClean="0"/>
              <a:t>Izpolnjevanje dnevnika zavržene hrane in meritve</a:t>
            </a:r>
          </a:p>
          <a:p>
            <a:r>
              <a:rPr lang="sl-SI" sz="3500" dirty="0" smtClean="0"/>
              <a:t>Priprava kotička za objavo rezultatov meritev</a:t>
            </a:r>
          </a:p>
          <a:p>
            <a:r>
              <a:rPr lang="sl-SI" sz="3500" dirty="0" smtClean="0"/>
              <a:t>Spremljanje učencev pri kosilu</a:t>
            </a:r>
          </a:p>
          <a:p>
            <a:r>
              <a:rPr lang="sl-SI" sz="3500" dirty="0" smtClean="0"/>
              <a:t>Delitev preostale hrane (sadje, kruh, napitki) v času odmorov</a:t>
            </a:r>
          </a:p>
          <a:p>
            <a:r>
              <a:rPr lang="sl-SI" sz="3500" dirty="0" smtClean="0"/>
              <a:t>Predavanje za učence in starše</a:t>
            </a:r>
          </a:p>
          <a:p>
            <a:r>
              <a:rPr lang="sl-SI" sz="3500" dirty="0" smtClean="0"/>
              <a:t>Izdelava plakatov</a:t>
            </a:r>
          </a:p>
          <a:p>
            <a:r>
              <a:rPr lang="sl-SI" sz="3500" dirty="0" smtClean="0"/>
              <a:t>Kompostiranje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4" name="Picture 4" descr="F:\delavnice in plakati 22.10.15\DSC_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691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Naravoslovni dan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Ogled zelenjadarske kmetije</a:t>
            </a:r>
          </a:p>
          <a:p>
            <a:r>
              <a:rPr lang="sl-SI" dirty="0" smtClean="0"/>
              <a:t>Ogled trgovskega centra</a:t>
            </a:r>
          </a:p>
          <a:p>
            <a:r>
              <a:rPr lang="sl-SI" dirty="0" smtClean="0"/>
              <a:t>Ogled kuhinje v Dijaškem domu Ptuj</a:t>
            </a:r>
          </a:p>
          <a:p>
            <a:r>
              <a:rPr lang="sl-SI" dirty="0" smtClean="0"/>
              <a:t>Izdelava plakata o naravoslovnem dnevu</a:t>
            </a:r>
            <a:endParaRPr lang="sl-SI" dirty="0"/>
          </a:p>
        </p:txBody>
      </p:sp>
      <p:pic>
        <p:nvPicPr>
          <p:cNvPr id="4" name="Picture 2" descr="F:\delavnice in plakati 22.10.15\DSC_0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4283968" cy="2956563"/>
          </a:xfrm>
          <a:prstGeom prst="rect">
            <a:avLst/>
          </a:prstGeom>
          <a:noFill/>
        </p:spPr>
      </p:pic>
      <p:pic>
        <p:nvPicPr>
          <p:cNvPr id="5" name="Picture 2" descr="F:\naravoslovni dan\DSC_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31" y="3764596"/>
            <a:ext cx="4338761" cy="2904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Delavnice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788024" y="1628800"/>
            <a:ext cx="3960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RECIKLIRANA</a:t>
            </a:r>
            <a:r>
              <a:rPr lang="sl-SI" dirty="0" smtClean="0"/>
              <a:t> HRANA – krompirjevi svaljki, drobtine, kruhove zeliščne kocke</a:t>
            </a:r>
            <a:endParaRPr lang="sl-SI" dirty="0"/>
          </a:p>
        </p:txBody>
      </p:sp>
      <p:pic>
        <p:nvPicPr>
          <p:cNvPr id="7" name="Picture 2" descr="F:\delavnice in plakati 22.10.15\DSC_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392488" cy="2940734"/>
          </a:xfrm>
          <a:prstGeom prst="rect">
            <a:avLst/>
          </a:prstGeom>
          <a:noFill/>
        </p:spPr>
      </p:pic>
      <p:pic>
        <p:nvPicPr>
          <p:cNvPr id="8" name="Picture 2" descr="F:\delavnice in plakati 22.10.15\DSC_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624919" cy="3096344"/>
          </a:xfrm>
          <a:prstGeom prst="rect">
            <a:avLst/>
          </a:prstGeom>
          <a:noFill/>
        </p:spPr>
      </p:pic>
      <p:sp>
        <p:nvSpPr>
          <p:cNvPr id="9" name="PoljeZBesedilom 8"/>
          <p:cNvSpPr txBox="1"/>
          <p:nvPr/>
        </p:nvSpPr>
        <p:spPr>
          <a:xfrm>
            <a:off x="539552" y="515719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MANJ PRILJUBLJENE JEDI V NOVI PREOBLEKI – koruzna pogača</a:t>
            </a:r>
            <a:endParaRPr lang="sl-SI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delavnice in plakati 22.10.15\DSC_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02249" cy="2880319"/>
          </a:xfrm>
          <a:prstGeom prst="rect">
            <a:avLst/>
          </a:prstGeom>
          <a:noFill/>
        </p:spPr>
      </p:pic>
      <p:pic>
        <p:nvPicPr>
          <p:cNvPr id="6" name="Picture 2" descr="F:\delavnice in plakati 22.10.15\DSC_0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211960" cy="2819872"/>
          </a:xfrm>
          <a:prstGeom prst="rect">
            <a:avLst/>
          </a:prstGeom>
          <a:noFill/>
        </p:spPr>
      </p:pic>
      <p:pic>
        <p:nvPicPr>
          <p:cNvPr id="7" name="Picture 2" descr="F:\delavnice in plakati 22.10.15\DSC_0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4302250" cy="2880320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5076056" y="90872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SPOZNAVANJE NOVIH OKUSOV - </a:t>
            </a:r>
            <a:r>
              <a:rPr lang="sl-SI" sz="2000" dirty="0" err="1" smtClean="0"/>
              <a:t>smutiji</a:t>
            </a:r>
            <a:endParaRPr lang="sl-SI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Ugotovitve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Učenci razmišljajo o hrani na krožniku</a:t>
            </a:r>
          </a:p>
          <a:p>
            <a:r>
              <a:rPr lang="sl-SI" dirty="0" smtClean="0"/>
              <a:t>Hrana je učencem samoumevna – nujno sodelovanje s starši za spreminjanje </a:t>
            </a:r>
            <a:r>
              <a:rPr lang="sl-SI" dirty="0" smtClean="0"/>
              <a:t>navad</a:t>
            </a:r>
            <a:endParaRPr lang="sl-SI" dirty="0" smtClean="0"/>
          </a:p>
          <a:p>
            <a:r>
              <a:rPr lang="sl-SI" dirty="0" smtClean="0"/>
              <a:t>Spreminjanje </a:t>
            </a:r>
            <a:r>
              <a:rPr lang="sl-SI" dirty="0" smtClean="0"/>
              <a:t>neprimernega odnosa </a:t>
            </a:r>
            <a:r>
              <a:rPr lang="sl-SI" dirty="0" smtClean="0"/>
              <a:t>do hrane je dolgotrajen proces - učenje </a:t>
            </a:r>
            <a:r>
              <a:rPr lang="sl-SI" dirty="0" smtClean="0"/>
              <a:t>od </a:t>
            </a:r>
            <a:r>
              <a:rPr lang="sl-SI" dirty="0" smtClean="0"/>
              <a:t>vstopa v šolo</a:t>
            </a:r>
          </a:p>
          <a:p>
            <a:r>
              <a:rPr lang="sl-SI" dirty="0" smtClean="0"/>
              <a:t>Aktivnosti se </a:t>
            </a:r>
            <a:r>
              <a:rPr lang="sl-SI" dirty="0" smtClean="0"/>
              <a:t>nadaljujejo </a:t>
            </a: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123</Words>
  <Application>Microsoft Office PowerPoint</Application>
  <PresentationFormat>Diaprojekcija na zaslonu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Solsticij</vt:lpstr>
      <vt:lpstr>Diapozitiv 1</vt:lpstr>
      <vt:lpstr>Aktivnosti</vt:lpstr>
      <vt:lpstr>Naravoslovni dan</vt:lpstr>
      <vt:lpstr>Delavnice</vt:lpstr>
      <vt:lpstr>Diapozitiv 5</vt:lpstr>
      <vt:lpstr>Ugotovitve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Marija</dc:creator>
  <cp:lastModifiedBy>Marija</cp:lastModifiedBy>
  <cp:revision>7</cp:revision>
  <dcterms:created xsi:type="dcterms:W3CDTF">2015-11-24T18:49:35Z</dcterms:created>
  <dcterms:modified xsi:type="dcterms:W3CDTF">2015-11-24T20:52:54Z</dcterms:modified>
</cp:coreProperties>
</file>